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6" r:id="rId3"/>
    <p:sldId id="277" r:id="rId4"/>
    <p:sldId id="297" r:id="rId5"/>
    <p:sldId id="278" r:id="rId6"/>
    <p:sldId id="299" r:id="rId7"/>
    <p:sldId id="300" r:id="rId8"/>
    <p:sldId id="301" r:id="rId9"/>
    <p:sldId id="298" r:id="rId10"/>
    <p:sldId id="302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1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1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1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1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1F53"/>
    <a:srgbClr val="1665DA"/>
    <a:srgbClr val="1D208F"/>
    <a:srgbClr val="211E54"/>
    <a:srgbClr val="F4E59C"/>
    <a:srgbClr val="DDDDDD"/>
    <a:srgbClr val="47ABE3"/>
    <a:srgbClr val="005E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44" autoAdjust="0"/>
    <p:restoredTop sz="94660"/>
  </p:normalViewPr>
  <p:slideViewPr>
    <p:cSldViewPr>
      <p:cViewPr varScale="1">
        <p:scale>
          <a:sx n="110" d="100"/>
          <a:sy n="110" d="100"/>
        </p:scale>
        <p:origin x="-16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6" name="Picture 24" descr="bar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1200"/>
            <a:ext cx="70104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81000" y="2187575"/>
            <a:ext cx="6019800" cy="708025"/>
          </a:xfrm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pPr lvl="0"/>
            <a:r>
              <a:rPr lang="ko-KR" altLang="en-US" noProof="0" smtClean="0"/>
              <a:t>마스터 제목 스타일 편집</a:t>
            </a:r>
            <a:endParaRPr lang="en-US" altLang="ko-KR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3886200" y="4953000"/>
            <a:ext cx="3429000" cy="457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pPr lvl="0"/>
            <a:r>
              <a:rPr lang="ko-KR" altLang="en-US" noProof="0" smtClean="0"/>
              <a:t>마스터 부제목 스타일 편집</a:t>
            </a:r>
            <a:endParaRPr lang="en-US" altLang="ko-KR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553200"/>
            <a:ext cx="2133600" cy="171450"/>
          </a:xfrm>
        </p:spPr>
        <p:txBody>
          <a:bodyPr/>
          <a:lstStyle>
            <a:lvl1pPr>
              <a:defRPr sz="1200"/>
            </a:lvl1pPr>
          </a:lstStyle>
          <a:p>
            <a:endParaRPr lang="en-US" altLang="ko-K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610350"/>
            <a:ext cx="2133600" cy="171450"/>
          </a:xfrm>
        </p:spPr>
        <p:txBody>
          <a:bodyPr/>
          <a:lstStyle>
            <a:lvl1pPr>
              <a:defRPr sz="1200"/>
            </a:lvl1pPr>
          </a:lstStyle>
          <a:p>
            <a:fld id="{131E5DF6-316F-4C8E-976F-7E062F8822E3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gray">
          <a:xfrm>
            <a:off x="304800" y="471488"/>
            <a:ext cx="13843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 sz="2800" b="1" i="1">
                <a:solidFill>
                  <a:schemeClr val="bg1"/>
                </a:solidFill>
                <a:ea typeface="굴림" charset="-127"/>
              </a:rPr>
              <a:t>LOGO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806D6A-C5B1-4094-96A8-A02FC5312D7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0310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10350" y="504825"/>
            <a:ext cx="2076450" cy="589597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81000" y="504825"/>
            <a:ext cx="6076950" cy="589597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29200-178D-426D-9653-2612FFDC1CBE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87529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제목 및 차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504825"/>
            <a:ext cx="4953000" cy="563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차트 개체 틀 2"/>
          <p:cNvSpPr>
            <a:spLocks noGrp="1"/>
          </p:cNvSpPr>
          <p:nvPr>
            <p:ph type="chart" idx="1"/>
          </p:nvPr>
        </p:nvSpPr>
        <p:spPr>
          <a:xfrm>
            <a:off x="381000" y="1371600"/>
            <a:ext cx="8305800" cy="5029200"/>
          </a:xfrm>
        </p:spPr>
        <p:txBody>
          <a:bodyPr/>
          <a:lstStyle/>
          <a:p>
            <a:r>
              <a:rPr lang="ko-KR" altLang="en-US" smtClean="0"/>
              <a:t>차트를 추가하려면 아이콘을 클릭하십시오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81000" y="65532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67EED570-29EA-470A-90C4-53018B5183B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47722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504825"/>
            <a:ext cx="4953000" cy="563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81000" y="1371600"/>
            <a:ext cx="8305800" cy="5029200"/>
          </a:xfrm>
        </p:spPr>
        <p:txBody>
          <a:bodyPr/>
          <a:lstStyle/>
          <a:p>
            <a:r>
              <a:rPr lang="ko-KR" altLang="en-US" smtClean="0"/>
              <a:t>표를 추가하려면 아이콘을 클릭하십시오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81000" y="65532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EEE29A33-C61F-4828-9CF1-4E6482CB9EA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5553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06D4F-BD4D-4E33-B6D9-CF3A4C8F5AFC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28930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DFAF4D-1E25-4278-92CF-5BCC7E955A8F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5573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5936D-6286-484D-B715-143525F7D68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9224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3AF2F2-BEAB-46AD-BE0D-1915C0EFEC81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69507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549AD6-268B-4EC3-A58C-C73497E4819F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46168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BDD1CF-781A-4A89-87EF-6BC70BFEC52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99089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FB864C-9205-44C7-99A3-48CCEC988D3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1194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79BCCC-D2FB-49AA-84EB-406AFD3E0B6D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3713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AutoShape 33"/>
          <p:cNvSpPr>
            <a:spLocks noChangeArrowheads="1"/>
          </p:cNvSpPr>
          <p:nvPr/>
        </p:nvSpPr>
        <p:spPr bwMode="white">
          <a:xfrm>
            <a:off x="200025" y="476250"/>
            <a:ext cx="8610600" cy="685800"/>
          </a:xfrm>
          <a:prstGeom prst="roundRect">
            <a:avLst>
              <a:gd name="adj" fmla="val 22292"/>
            </a:avLst>
          </a:prstGeom>
          <a:gradFill rotWithShape="1">
            <a:gsLst>
              <a:gs pos="0">
                <a:schemeClr val="bg1">
                  <a:gamma/>
                  <a:shade val="6275"/>
                  <a:invGamma/>
                  <a:alpha val="60001"/>
                </a:schemeClr>
              </a:gs>
              <a:gs pos="50000">
                <a:schemeClr val="bg1">
                  <a:alpha val="60001"/>
                </a:schemeClr>
              </a:gs>
              <a:gs pos="100000">
                <a:schemeClr val="bg1">
                  <a:gamma/>
                  <a:shade val="6275"/>
                  <a:invGamma/>
                  <a:alpha val="60001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56" name="AutoShape 32"/>
          <p:cNvSpPr>
            <a:spLocks noChangeArrowheads="1"/>
          </p:cNvSpPr>
          <p:nvPr/>
        </p:nvSpPr>
        <p:spPr bwMode="grayWhite">
          <a:xfrm>
            <a:off x="298450" y="1341438"/>
            <a:ext cx="8540750" cy="5211762"/>
          </a:xfrm>
          <a:prstGeom prst="roundRect">
            <a:avLst>
              <a:gd name="adj" fmla="val 3699"/>
            </a:avLst>
          </a:prstGeom>
          <a:gradFill rotWithShape="1">
            <a:gsLst>
              <a:gs pos="0">
                <a:schemeClr val="bg1">
                  <a:gamma/>
                  <a:shade val="6275"/>
                  <a:invGamma/>
                  <a:alpha val="80000"/>
                </a:schemeClr>
              </a:gs>
              <a:gs pos="50000">
                <a:schemeClr val="bg1">
                  <a:alpha val="78999"/>
                </a:schemeClr>
              </a:gs>
              <a:gs pos="100000">
                <a:schemeClr val="bg1">
                  <a:gamma/>
                  <a:shade val="6275"/>
                  <a:invGamma/>
                  <a:alpha val="8000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55" name="Line 31"/>
          <p:cNvSpPr>
            <a:spLocks noChangeShapeType="1"/>
          </p:cNvSpPr>
          <p:nvPr/>
        </p:nvSpPr>
        <p:spPr bwMode="auto">
          <a:xfrm flipH="1">
            <a:off x="0" y="803275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pic>
        <p:nvPicPr>
          <p:cNvPr id="1051" name="Picture 27" descr="bar_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5715000" cy="1068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504825"/>
            <a:ext cx="4953000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US" altLang="ko-KR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553200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굴림" charset="-127"/>
              </a:defRPr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굴림" charset="-127"/>
              </a:defRPr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굴림" charset="-127"/>
              </a:defRPr>
            </a:lvl1pPr>
          </a:lstStyle>
          <a:p>
            <a:fld id="{5D4B6EA2-49F0-40B0-929F-968CBEF6D5CD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3058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altLang="ko-KR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latinLnBrk="1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1" fontAlgn="base" latinLnBrk="1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1" fontAlgn="base" latinLnBrk="1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1" fontAlgn="base" latinLnBrk="1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ll.co.kr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520" y="2420888"/>
            <a:ext cx="6495256" cy="708025"/>
          </a:xfrm>
        </p:spPr>
        <p:txBody>
          <a:bodyPr/>
          <a:lstStyle/>
          <a:p>
            <a:r>
              <a:rPr lang="ko-KR" altLang="en-US" b="0" dirty="0" err="1" smtClean="0">
                <a:latin typeface="Rix고딕 B" pitchFamily="18" charset="-127"/>
                <a:ea typeface="Rix고딕 B" pitchFamily="18" charset="-127"/>
              </a:rPr>
              <a:t>패턴메이킹</a:t>
            </a:r>
            <a:r>
              <a:rPr lang="ko-KR" altLang="en-US" b="0" dirty="0" smtClean="0">
                <a:latin typeface="Rix고딕 B" pitchFamily="18" charset="-127"/>
                <a:ea typeface="Rix고딕 B" pitchFamily="18" charset="-127"/>
              </a:rPr>
              <a:t> 및 의류제작 실무</a:t>
            </a:r>
            <a:endParaRPr lang="en-US" altLang="ko-KR" dirty="0">
              <a:latin typeface="Rix고딕 B" pitchFamily="18" charset="-127"/>
              <a:ea typeface="Rix고딕 B" pitchFamily="18" charset="-127"/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51520" y="4797152"/>
            <a:ext cx="3429000" cy="780256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ix고딕 B" pitchFamily="18" charset="-127"/>
                <a:ea typeface="Rix고딕 B" pitchFamily="18" charset="-127"/>
                <a:hlinkClick r:id="rId2"/>
              </a:rPr>
              <a:t>Http://www.sill.co.kr</a:t>
            </a:r>
            <a:endParaRPr lang="en-US" altLang="ko-KR" dirty="0" smtClean="0">
              <a:solidFill>
                <a:schemeClr val="bg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ix고딕 B" pitchFamily="18" charset="-127"/>
              <a:ea typeface="Rix고딕 B" pitchFamily="18" charset="-127"/>
            </a:endParaRPr>
          </a:p>
          <a:p>
            <a:r>
              <a:rPr lang="en-US" altLang="ko-KR" dirty="0" smtClean="0">
                <a:solidFill>
                  <a:srgbClr val="3F1F53"/>
                </a:solidFill>
                <a:latin typeface="Rix고딕 B" pitchFamily="18" charset="-127"/>
                <a:ea typeface="Rix고딕 B" pitchFamily="18" charset="-127"/>
              </a:rPr>
              <a:t>UP </a:t>
            </a:r>
            <a:r>
              <a:rPr lang="ko-KR" altLang="en-US" dirty="0" err="1" smtClean="0">
                <a:solidFill>
                  <a:srgbClr val="3F1F53"/>
                </a:solidFill>
                <a:latin typeface="Rix고딕 B" pitchFamily="18" charset="-127"/>
                <a:ea typeface="Rix고딕 B" pitchFamily="18" charset="-127"/>
              </a:rPr>
              <a:t>패선디자인</a:t>
            </a:r>
            <a:r>
              <a:rPr lang="ko-KR" altLang="en-US" dirty="0" smtClean="0">
                <a:solidFill>
                  <a:srgbClr val="3F1F53"/>
                </a:solidFill>
                <a:latin typeface="Rix고딕 B" pitchFamily="18" charset="-127"/>
                <a:ea typeface="Rix고딕 B" pitchFamily="18" charset="-127"/>
              </a:rPr>
              <a:t> 전문학원</a:t>
            </a:r>
            <a:endParaRPr lang="en-US" altLang="ko-KR" dirty="0">
              <a:solidFill>
                <a:srgbClr val="3F1F53"/>
              </a:solidFill>
              <a:latin typeface="Rix고딕 B" pitchFamily="18" charset="-127"/>
              <a:ea typeface="Rix고딕 B" pitchFamily="18" charset="-127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gray">
          <a:xfrm>
            <a:off x="395536" y="2112874"/>
            <a:ext cx="2592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ko-KR" altLang="en-US" sz="1600" b="1" dirty="0" smtClean="0">
                <a:solidFill>
                  <a:schemeClr val="bg1"/>
                </a:solidFill>
                <a:latin typeface="Rix고딕 B" pitchFamily="18" charset="-127"/>
                <a:ea typeface="Rix고딕 B" pitchFamily="18" charset="-127"/>
              </a:rPr>
              <a:t>취업을 위한</a:t>
            </a:r>
            <a:endParaRPr lang="en-US" altLang="ko-KR" sz="1600" b="1" dirty="0">
              <a:solidFill>
                <a:schemeClr val="bg1"/>
              </a:solidFill>
              <a:latin typeface="Rix고딕 B" pitchFamily="18" charset="-127"/>
              <a:ea typeface="Rix고딕 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1600" dirty="0" smtClean="0">
                <a:ea typeface="굴림" charset="-127"/>
              </a:rPr>
              <a:t>기대효과</a:t>
            </a:r>
            <a:endParaRPr lang="en-US" altLang="ko-KR" sz="1600" dirty="0">
              <a:ea typeface="굴림" charset="-127"/>
            </a:endParaRPr>
          </a:p>
        </p:txBody>
      </p:sp>
      <p:sp>
        <p:nvSpPr>
          <p:cNvPr id="65563" name="Text Box 27"/>
          <p:cNvSpPr txBox="1">
            <a:spLocks noChangeArrowheads="1"/>
          </p:cNvSpPr>
          <p:nvPr/>
        </p:nvSpPr>
        <p:spPr bwMode="auto">
          <a:xfrm>
            <a:off x="5607050" y="466725"/>
            <a:ext cx="3298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>
                <a:solidFill>
                  <a:schemeClr val="folHlink"/>
                </a:solidFill>
                <a:ea typeface="굴림" charset="-127"/>
              </a:rPr>
              <a:t>Click to edit text styles</a:t>
            </a:r>
          </a:p>
        </p:txBody>
      </p:sp>
      <p:sp>
        <p:nvSpPr>
          <p:cNvPr id="65564" name="Text Box 28"/>
          <p:cNvSpPr txBox="1">
            <a:spLocks noChangeArrowheads="1"/>
          </p:cNvSpPr>
          <p:nvPr/>
        </p:nvSpPr>
        <p:spPr bwMode="auto">
          <a:xfrm>
            <a:off x="5638800" y="792163"/>
            <a:ext cx="3070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 sz="1200">
                <a:ea typeface="굴림" charset="-127"/>
              </a:rPr>
              <a:t>Edit your company slogan</a:t>
            </a:r>
          </a:p>
        </p:txBody>
      </p:sp>
    </p:spTree>
    <p:extLst>
      <p:ext uri="{BB962C8B-B14F-4D97-AF65-F5344CB8AC3E}">
        <p14:creationId xmlns:p14="http://schemas.microsoft.com/office/powerpoint/2010/main" val="250071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WordArt 7"/>
          <p:cNvSpPr>
            <a:spLocks noChangeArrowheads="1" noChangeShapeType="1" noTextEdit="1"/>
          </p:cNvSpPr>
          <p:nvPr/>
        </p:nvSpPr>
        <p:spPr bwMode="gray">
          <a:xfrm>
            <a:off x="457200" y="2209800"/>
            <a:ext cx="4876800" cy="609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altLang="ko-KR" sz="5400" b="1" kern="1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Verdana"/>
                <a:ea typeface="Verdana"/>
                <a:cs typeface="Verdana"/>
              </a:rPr>
              <a:t>Thank You !</a:t>
            </a:r>
            <a:endParaRPr lang="ko-KR" altLang="en-US" sz="5400" b="1" kern="10">
              <a:ln w="28575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atin typeface="Verdana"/>
              <a:cs typeface="Verdana"/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gray">
          <a:xfrm>
            <a:off x="609600" y="2819400"/>
            <a:ext cx="5791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ko-KR" altLang="en-US" sz="1600" b="1" dirty="0" smtClean="0">
                <a:solidFill>
                  <a:schemeClr val="bg1"/>
                </a:solidFill>
                <a:ea typeface="굴림" charset="-127"/>
              </a:rPr>
              <a:t>패션전문</a:t>
            </a:r>
            <a:endParaRPr lang="en-US" altLang="ko-KR" sz="1600" b="1" dirty="0">
              <a:solidFill>
                <a:schemeClr val="bg1"/>
              </a:solidFill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굴림" charset="-127"/>
              </a:rPr>
              <a:t>Contents</a:t>
            </a:r>
          </a:p>
        </p:txBody>
      </p:sp>
      <p:sp>
        <p:nvSpPr>
          <p:cNvPr id="41081" name="Text Box 121"/>
          <p:cNvSpPr txBox="1">
            <a:spLocks noChangeArrowheads="1"/>
          </p:cNvSpPr>
          <p:nvPr/>
        </p:nvSpPr>
        <p:spPr bwMode="auto">
          <a:xfrm>
            <a:off x="5607050" y="466725"/>
            <a:ext cx="3298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>
                <a:solidFill>
                  <a:schemeClr val="folHlink"/>
                </a:solidFill>
                <a:ea typeface="굴림" charset="-127"/>
              </a:rPr>
              <a:t>Click to edit text styles</a:t>
            </a:r>
          </a:p>
        </p:txBody>
      </p:sp>
      <p:sp>
        <p:nvSpPr>
          <p:cNvPr id="41082" name="Text Box 122"/>
          <p:cNvSpPr txBox="1">
            <a:spLocks noChangeArrowheads="1"/>
          </p:cNvSpPr>
          <p:nvPr/>
        </p:nvSpPr>
        <p:spPr bwMode="auto">
          <a:xfrm>
            <a:off x="5638800" y="792163"/>
            <a:ext cx="3070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 sz="1200">
                <a:ea typeface="굴림" charset="-127"/>
              </a:rPr>
              <a:t>Edit your company slogan</a:t>
            </a:r>
          </a:p>
        </p:txBody>
      </p:sp>
      <p:sp>
        <p:nvSpPr>
          <p:cNvPr id="41083" name="Line 123"/>
          <p:cNvSpPr>
            <a:spLocks noChangeShapeType="1"/>
          </p:cNvSpPr>
          <p:nvPr/>
        </p:nvSpPr>
        <p:spPr bwMode="auto">
          <a:xfrm>
            <a:off x="2006575" y="2481808"/>
            <a:ext cx="48006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41084" name="Group 124"/>
          <p:cNvGrpSpPr>
            <a:grpSpLocks/>
          </p:cNvGrpSpPr>
          <p:nvPr/>
        </p:nvGrpSpPr>
        <p:grpSpPr bwMode="auto">
          <a:xfrm>
            <a:off x="1763688" y="2375446"/>
            <a:ext cx="182562" cy="182562"/>
            <a:chOff x="1239" y="1515"/>
            <a:chExt cx="115" cy="115"/>
          </a:xfrm>
        </p:grpSpPr>
        <p:sp>
          <p:nvSpPr>
            <p:cNvPr id="41085" name="AutoShape 125"/>
            <p:cNvSpPr>
              <a:spLocks noChangeArrowheads="1"/>
            </p:cNvSpPr>
            <p:nvPr/>
          </p:nvSpPr>
          <p:spPr bwMode="gray">
            <a:xfrm rot="2700000">
              <a:off x="1239" y="1515"/>
              <a:ext cx="115" cy="115"/>
            </a:xfrm>
            <a:prstGeom prst="rtTriangl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41086" name="AutoShape 126"/>
            <p:cNvSpPr>
              <a:spLocks noChangeArrowheads="1"/>
            </p:cNvSpPr>
            <p:nvPr/>
          </p:nvSpPr>
          <p:spPr bwMode="gray">
            <a:xfrm rot="18900000" flipH="1">
              <a:off x="1239" y="1515"/>
              <a:ext cx="115" cy="115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41087" name="Text Box 127"/>
          <p:cNvSpPr txBox="1">
            <a:spLocks noChangeArrowheads="1"/>
          </p:cNvSpPr>
          <p:nvPr/>
        </p:nvSpPr>
        <p:spPr bwMode="auto">
          <a:xfrm>
            <a:off x="2811438" y="2027783"/>
            <a:ext cx="17315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400" b="1" dirty="0">
                <a:ea typeface="굴림" charset="-127"/>
              </a:rPr>
              <a:t>1. </a:t>
            </a:r>
            <a:r>
              <a:rPr lang="ko-KR" altLang="en-US" sz="2400" b="1" dirty="0" smtClean="0">
                <a:ea typeface="굴림" charset="-127"/>
              </a:rPr>
              <a:t>기관소개</a:t>
            </a:r>
            <a:endParaRPr lang="en-US" altLang="ko-KR" sz="2400" b="1" dirty="0">
              <a:ea typeface="굴림" charset="-127"/>
            </a:endParaRPr>
          </a:p>
        </p:txBody>
      </p:sp>
      <p:grpSp>
        <p:nvGrpSpPr>
          <p:cNvPr id="41088" name="Group 128"/>
          <p:cNvGrpSpPr>
            <a:grpSpLocks/>
          </p:cNvGrpSpPr>
          <p:nvPr/>
        </p:nvGrpSpPr>
        <p:grpSpPr bwMode="auto">
          <a:xfrm>
            <a:off x="1763688" y="2942183"/>
            <a:ext cx="5043487" cy="530225"/>
            <a:chOff x="1239" y="1296"/>
            <a:chExt cx="3177" cy="334"/>
          </a:xfrm>
        </p:grpSpPr>
        <p:sp>
          <p:nvSpPr>
            <p:cNvPr id="41089" name="Line 129"/>
            <p:cNvSpPr>
              <a:spLocks noChangeShapeType="1"/>
            </p:cNvSpPr>
            <p:nvPr/>
          </p:nvSpPr>
          <p:spPr bwMode="auto">
            <a:xfrm>
              <a:off x="1392" y="1582"/>
              <a:ext cx="30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41090" name="Group 130"/>
            <p:cNvGrpSpPr>
              <a:grpSpLocks/>
            </p:cNvGrpSpPr>
            <p:nvPr/>
          </p:nvGrpSpPr>
          <p:grpSpPr bwMode="auto">
            <a:xfrm>
              <a:off x="1239" y="1515"/>
              <a:ext cx="115" cy="115"/>
              <a:chOff x="1239" y="1515"/>
              <a:chExt cx="115" cy="115"/>
            </a:xfrm>
          </p:grpSpPr>
          <p:sp>
            <p:nvSpPr>
              <p:cNvPr id="41091" name="AutoShape 131"/>
              <p:cNvSpPr>
                <a:spLocks noChangeArrowheads="1"/>
              </p:cNvSpPr>
              <p:nvPr/>
            </p:nvSpPr>
            <p:spPr bwMode="gray">
              <a:xfrm rot="2700000">
                <a:off x="1239" y="1515"/>
                <a:ext cx="115" cy="115"/>
              </a:xfrm>
              <a:prstGeom prst="rtTriangl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41092" name="AutoShape 132"/>
              <p:cNvSpPr>
                <a:spLocks noChangeArrowheads="1"/>
              </p:cNvSpPr>
              <p:nvPr/>
            </p:nvSpPr>
            <p:spPr bwMode="gray">
              <a:xfrm rot="18900000" flipH="1">
                <a:off x="1239" y="1515"/>
                <a:ext cx="115" cy="115"/>
              </a:xfrm>
              <a:prstGeom prst="rtTriangle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41093" name="Text Box 133"/>
            <p:cNvSpPr txBox="1">
              <a:spLocks noChangeArrowheads="1"/>
            </p:cNvSpPr>
            <p:nvPr/>
          </p:nvSpPr>
          <p:spPr bwMode="auto">
            <a:xfrm>
              <a:off x="1899" y="1296"/>
              <a:ext cx="109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ko-KR" sz="2400" b="1" dirty="0">
                  <a:ea typeface="굴림" charset="-127"/>
                </a:rPr>
                <a:t>2. </a:t>
              </a:r>
              <a:r>
                <a:rPr lang="ko-KR" altLang="en-US" sz="2400" b="1" dirty="0" smtClean="0">
                  <a:ea typeface="굴림" charset="-127"/>
                </a:rPr>
                <a:t>사업내용</a:t>
              </a:r>
              <a:endParaRPr lang="en-US" altLang="ko-KR" sz="2400" b="1" dirty="0">
                <a:ea typeface="굴림" charset="-127"/>
              </a:endParaRPr>
            </a:p>
          </p:txBody>
        </p:sp>
      </p:grpSp>
      <p:grpSp>
        <p:nvGrpSpPr>
          <p:cNvPr id="41094" name="Group 134"/>
          <p:cNvGrpSpPr>
            <a:grpSpLocks/>
          </p:cNvGrpSpPr>
          <p:nvPr/>
        </p:nvGrpSpPr>
        <p:grpSpPr bwMode="auto">
          <a:xfrm>
            <a:off x="1763688" y="3859758"/>
            <a:ext cx="5043487" cy="530225"/>
            <a:chOff x="1239" y="1296"/>
            <a:chExt cx="3177" cy="334"/>
          </a:xfrm>
        </p:grpSpPr>
        <p:sp>
          <p:nvSpPr>
            <p:cNvPr id="41095" name="Line 135"/>
            <p:cNvSpPr>
              <a:spLocks noChangeShapeType="1"/>
            </p:cNvSpPr>
            <p:nvPr/>
          </p:nvSpPr>
          <p:spPr bwMode="auto">
            <a:xfrm>
              <a:off x="1392" y="1582"/>
              <a:ext cx="30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41096" name="Group 136"/>
            <p:cNvGrpSpPr>
              <a:grpSpLocks/>
            </p:cNvGrpSpPr>
            <p:nvPr/>
          </p:nvGrpSpPr>
          <p:grpSpPr bwMode="auto">
            <a:xfrm>
              <a:off x="1239" y="1515"/>
              <a:ext cx="115" cy="115"/>
              <a:chOff x="1239" y="1515"/>
              <a:chExt cx="115" cy="115"/>
            </a:xfrm>
          </p:grpSpPr>
          <p:sp>
            <p:nvSpPr>
              <p:cNvPr id="41097" name="AutoShape 137"/>
              <p:cNvSpPr>
                <a:spLocks noChangeArrowheads="1"/>
              </p:cNvSpPr>
              <p:nvPr/>
            </p:nvSpPr>
            <p:spPr bwMode="gray">
              <a:xfrm rot="2700000">
                <a:off x="1239" y="1515"/>
                <a:ext cx="115" cy="115"/>
              </a:xfrm>
              <a:prstGeom prst="rtTriangl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41098" name="AutoShape 138"/>
              <p:cNvSpPr>
                <a:spLocks noChangeArrowheads="1"/>
              </p:cNvSpPr>
              <p:nvPr/>
            </p:nvSpPr>
            <p:spPr bwMode="gray">
              <a:xfrm rot="18900000" flipH="1">
                <a:off x="1239" y="1515"/>
                <a:ext cx="115" cy="115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41099" name="Text Box 139"/>
            <p:cNvSpPr txBox="1">
              <a:spLocks noChangeArrowheads="1"/>
            </p:cNvSpPr>
            <p:nvPr/>
          </p:nvSpPr>
          <p:spPr bwMode="auto">
            <a:xfrm>
              <a:off x="1899" y="1296"/>
              <a:ext cx="109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ko-KR" sz="2400" b="1" dirty="0">
                  <a:ea typeface="굴림" charset="-127"/>
                </a:rPr>
                <a:t>3. </a:t>
              </a:r>
              <a:r>
                <a:rPr lang="ko-KR" altLang="en-US" sz="2400" b="1" dirty="0" smtClean="0">
                  <a:ea typeface="굴림" charset="-127"/>
                </a:rPr>
                <a:t>강의구성</a:t>
              </a:r>
              <a:endParaRPr lang="en-US" altLang="ko-KR" sz="2400" b="1" dirty="0">
                <a:ea typeface="굴림" charset="-127"/>
              </a:endParaRPr>
            </a:p>
          </p:txBody>
        </p:sp>
      </p:grpSp>
      <p:grpSp>
        <p:nvGrpSpPr>
          <p:cNvPr id="41100" name="Group 140"/>
          <p:cNvGrpSpPr>
            <a:grpSpLocks/>
          </p:cNvGrpSpPr>
          <p:nvPr/>
        </p:nvGrpSpPr>
        <p:grpSpPr bwMode="auto">
          <a:xfrm>
            <a:off x="1763688" y="4770983"/>
            <a:ext cx="5043487" cy="530225"/>
            <a:chOff x="1239" y="1296"/>
            <a:chExt cx="3177" cy="334"/>
          </a:xfrm>
        </p:grpSpPr>
        <p:sp>
          <p:nvSpPr>
            <p:cNvPr id="41101" name="Line 141"/>
            <p:cNvSpPr>
              <a:spLocks noChangeShapeType="1"/>
            </p:cNvSpPr>
            <p:nvPr/>
          </p:nvSpPr>
          <p:spPr bwMode="auto">
            <a:xfrm>
              <a:off x="1392" y="1582"/>
              <a:ext cx="30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41102" name="Group 142"/>
            <p:cNvGrpSpPr>
              <a:grpSpLocks/>
            </p:cNvGrpSpPr>
            <p:nvPr/>
          </p:nvGrpSpPr>
          <p:grpSpPr bwMode="auto">
            <a:xfrm>
              <a:off x="1239" y="1515"/>
              <a:ext cx="115" cy="115"/>
              <a:chOff x="1239" y="1515"/>
              <a:chExt cx="115" cy="115"/>
            </a:xfrm>
          </p:grpSpPr>
          <p:sp>
            <p:nvSpPr>
              <p:cNvPr id="41103" name="AutoShape 143"/>
              <p:cNvSpPr>
                <a:spLocks noChangeArrowheads="1"/>
              </p:cNvSpPr>
              <p:nvPr/>
            </p:nvSpPr>
            <p:spPr bwMode="gray">
              <a:xfrm rot="2700000">
                <a:off x="1239" y="1515"/>
                <a:ext cx="115" cy="115"/>
              </a:xfrm>
              <a:prstGeom prst="rtTriangl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41104" name="AutoShape 144"/>
              <p:cNvSpPr>
                <a:spLocks noChangeArrowheads="1"/>
              </p:cNvSpPr>
              <p:nvPr/>
            </p:nvSpPr>
            <p:spPr bwMode="gray">
              <a:xfrm rot="18900000" flipH="1">
                <a:off x="1239" y="1515"/>
                <a:ext cx="115" cy="115"/>
              </a:xfrm>
              <a:prstGeom prst="rtTriangle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41105" name="Text Box 145"/>
            <p:cNvSpPr txBox="1">
              <a:spLocks noChangeArrowheads="1"/>
            </p:cNvSpPr>
            <p:nvPr/>
          </p:nvSpPr>
          <p:spPr bwMode="auto">
            <a:xfrm>
              <a:off x="1899" y="1296"/>
              <a:ext cx="109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ko-KR" sz="2400" b="1" dirty="0">
                  <a:ea typeface="굴림" charset="-127"/>
                </a:rPr>
                <a:t>4. </a:t>
              </a:r>
              <a:r>
                <a:rPr lang="ko-KR" altLang="en-US" sz="2400" b="1" dirty="0" smtClean="0">
                  <a:ea typeface="굴림" charset="-127"/>
                </a:rPr>
                <a:t>기대효과</a:t>
              </a:r>
              <a:endParaRPr lang="en-US" altLang="ko-KR" sz="2400" b="1" dirty="0">
                <a:ea typeface="굴림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ea typeface="굴림" charset="-127"/>
              </a:rPr>
              <a:t>기관소개 </a:t>
            </a:r>
            <a:r>
              <a:rPr lang="en-US" altLang="ko-KR" dirty="0" smtClean="0">
                <a:ea typeface="굴림" charset="-127"/>
              </a:rPr>
              <a:t>1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93888"/>
            <a:ext cx="7924800" cy="42021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ko-KR" altLang="en-US" b="1" dirty="0" smtClean="0">
                <a:ea typeface="굴림" charset="-127"/>
              </a:rPr>
              <a:t>설립목적</a:t>
            </a:r>
            <a:endParaRPr lang="en-US" altLang="ko-KR" b="1" dirty="0" smtClean="0">
              <a:ea typeface="굴림" charset="-127"/>
            </a:endParaRPr>
          </a:p>
          <a:p>
            <a:pPr>
              <a:lnSpc>
                <a:spcPct val="90000"/>
              </a:lnSpc>
            </a:pPr>
            <a:endParaRPr lang="en-US" altLang="ko-KR" b="1" dirty="0">
              <a:ea typeface="굴림" charset="-127"/>
            </a:endParaRPr>
          </a:p>
          <a:p>
            <a:pPr>
              <a:lnSpc>
                <a:spcPct val="90000"/>
              </a:lnSpc>
            </a:pPr>
            <a:endParaRPr lang="en-US" altLang="ko-KR" b="1" dirty="0" smtClean="0">
              <a:ea typeface="굴림" charset="-127"/>
            </a:endParaRPr>
          </a:p>
          <a:p>
            <a:pPr>
              <a:lnSpc>
                <a:spcPct val="90000"/>
              </a:lnSpc>
            </a:pPr>
            <a:endParaRPr lang="en-US" altLang="ko-KR" b="1" dirty="0" smtClean="0">
              <a:ea typeface="굴림" charset="-127"/>
            </a:endParaRPr>
          </a:p>
          <a:p>
            <a:pPr>
              <a:lnSpc>
                <a:spcPct val="90000"/>
              </a:lnSpc>
            </a:pPr>
            <a:r>
              <a:rPr lang="ko-KR" altLang="en-US" b="1" dirty="0" smtClean="0">
                <a:ea typeface="굴림" charset="-127"/>
              </a:rPr>
              <a:t>설립배경</a:t>
            </a:r>
            <a:endParaRPr lang="en-US" altLang="ko-KR" b="1" dirty="0" smtClean="0">
              <a:ea typeface="굴림" charset="-127"/>
            </a:endParaRPr>
          </a:p>
          <a:p>
            <a:pPr>
              <a:lnSpc>
                <a:spcPct val="90000"/>
              </a:lnSpc>
            </a:pPr>
            <a:endParaRPr lang="en-US" altLang="ko-KR" b="1" dirty="0" smtClean="0">
              <a:ea typeface="굴림" charset="-127"/>
            </a:endParaRPr>
          </a:p>
          <a:p>
            <a:pPr>
              <a:lnSpc>
                <a:spcPct val="90000"/>
              </a:lnSpc>
            </a:pPr>
            <a:endParaRPr lang="en-US" altLang="ko-KR" b="1" dirty="0">
              <a:ea typeface="굴림" charset="-127"/>
            </a:endParaRP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5607050" y="466725"/>
            <a:ext cx="3298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>
                <a:solidFill>
                  <a:schemeClr val="folHlink"/>
                </a:solidFill>
                <a:ea typeface="굴림" charset="-127"/>
              </a:rPr>
              <a:t>Click to edit text styles</a:t>
            </a: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5638800" y="792163"/>
            <a:ext cx="3070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 sz="1200">
                <a:ea typeface="굴림" charset="-127"/>
              </a:rPr>
              <a:t>Edit your company slogan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ea typeface="굴림" charset="-127"/>
              </a:rPr>
              <a:t>기관소개</a:t>
            </a:r>
            <a:r>
              <a:rPr lang="en-US" altLang="ko-KR" dirty="0" smtClean="0">
                <a:ea typeface="굴림" charset="-127"/>
              </a:rPr>
              <a:t>2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7924800" cy="461121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ko-KR" altLang="en-US" b="1" dirty="0" smtClean="0">
                <a:ea typeface="굴림" charset="-127"/>
              </a:rPr>
              <a:t>기관 연혁</a:t>
            </a:r>
            <a:endParaRPr lang="en-US" altLang="ko-KR" b="1" dirty="0">
              <a:ea typeface="굴림" charset="-127"/>
            </a:endParaRPr>
          </a:p>
          <a:p>
            <a:pPr>
              <a:lnSpc>
                <a:spcPct val="90000"/>
              </a:lnSpc>
            </a:pPr>
            <a:endParaRPr lang="en-US" altLang="ko-KR" b="1" dirty="0" smtClean="0">
              <a:ea typeface="굴림" charset="-127"/>
            </a:endParaRPr>
          </a:p>
          <a:p>
            <a:pPr>
              <a:lnSpc>
                <a:spcPct val="90000"/>
              </a:lnSpc>
            </a:pPr>
            <a:endParaRPr lang="en-US" altLang="ko-KR" b="1" dirty="0" smtClean="0">
              <a:ea typeface="굴림" charset="-127"/>
            </a:endParaRPr>
          </a:p>
          <a:p>
            <a:pPr>
              <a:lnSpc>
                <a:spcPct val="90000"/>
              </a:lnSpc>
            </a:pPr>
            <a:endParaRPr lang="en-US" altLang="ko-KR" b="1" dirty="0" smtClean="0">
              <a:ea typeface="굴림" charset="-127"/>
            </a:endParaRPr>
          </a:p>
          <a:p>
            <a:pPr>
              <a:lnSpc>
                <a:spcPct val="90000"/>
              </a:lnSpc>
            </a:pPr>
            <a:endParaRPr lang="en-US" altLang="ko-KR" b="1" dirty="0">
              <a:ea typeface="굴림" charset="-127"/>
            </a:endParaRP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5607050" y="466725"/>
            <a:ext cx="3298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>
                <a:solidFill>
                  <a:schemeClr val="folHlink"/>
                </a:solidFill>
                <a:ea typeface="굴림" charset="-127"/>
              </a:rPr>
              <a:t>Click to edit text styles</a:t>
            </a: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5638800" y="792163"/>
            <a:ext cx="3070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 sz="1200">
                <a:ea typeface="굴림" charset="-127"/>
              </a:rPr>
              <a:t>Edit your company slogan</a:t>
            </a:r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1214437" y="2305050"/>
            <a:ext cx="1724025" cy="482600"/>
            <a:chOff x="816" y="2304"/>
            <a:chExt cx="1440" cy="448"/>
          </a:xfrm>
        </p:grpSpPr>
        <p:sp>
          <p:nvSpPr>
            <p:cNvPr id="7" name="Freeform 4"/>
            <p:cNvSpPr>
              <a:spLocks/>
            </p:cNvSpPr>
            <p:nvPr/>
          </p:nvSpPr>
          <p:spPr bwMode="gray">
            <a:xfrm>
              <a:off x="901" y="2562"/>
              <a:ext cx="1270" cy="190"/>
            </a:xfrm>
            <a:custGeom>
              <a:avLst/>
              <a:gdLst>
                <a:gd name="T0" fmla="*/ 1120 w 1120"/>
                <a:gd name="T1" fmla="*/ 252 h 252"/>
                <a:gd name="T2" fmla="*/ 1116 w 1120"/>
                <a:gd name="T3" fmla="*/ 250 h 252"/>
                <a:gd name="T4" fmla="*/ 1100 w 1120"/>
                <a:gd name="T5" fmla="*/ 246 h 252"/>
                <a:gd name="T6" fmla="*/ 1074 w 1120"/>
                <a:gd name="T7" fmla="*/ 240 h 252"/>
                <a:gd name="T8" fmla="*/ 1038 w 1120"/>
                <a:gd name="T9" fmla="*/ 232 h 252"/>
                <a:gd name="T10" fmla="*/ 992 w 1120"/>
                <a:gd name="T11" fmla="*/ 222 h 252"/>
                <a:gd name="T12" fmla="*/ 938 w 1120"/>
                <a:gd name="T13" fmla="*/ 212 h 252"/>
                <a:gd name="T14" fmla="*/ 876 w 1120"/>
                <a:gd name="T15" fmla="*/ 204 h 252"/>
                <a:gd name="T16" fmla="*/ 806 w 1120"/>
                <a:gd name="T17" fmla="*/ 196 h 252"/>
                <a:gd name="T18" fmla="*/ 730 w 1120"/>
                <a:gd name="T19" fmla="*/ 190 h 252"/>
                <a:gd name="T20" fmla="*/ 646 w 1120"/>
                <a:gd name="T21" fmla="*/ 184 h 252"/>
                <a:gd name="T22" fmla="*/ 556 w 1120"/>
                <a:gd name="T23" fmla="*/ 184 h 252"/>
                <a:gd name="T24" fmla="*/ 466 w 1120"/>
                <a:gd name="T25" fmla="*/ 184 h 252"/>
                <a:gd name="T26" fmla="*/ 384 w 1120"/>
                <a:gd name="T27" fmla="*/ 190 h 252"/>
                <a:gd name="T28" fmla="*/ 308 w 1120"/>
                <a:gd name="T29" fmla="*/ 196 h 252"/>
                <a:gd name="T30" fmla="*/ 238 w 1120"/>
                <a:gd name="T31" fmla="*/ 204 h 252"/>
                <a:gd name="T32" fmla="*/ 178 w 1120"/>
                <a:gd name="T33" fmla="*/ 212 h 252"/>
                <a:gd name="T34" fmla="*/ 126 w 1120"/>
                <a:gd name="T35" fmla="*/ 222 h 252"/>
                <a:gd name="T36" fmla="*/ 82 w 1120"/>
                <a:gd name="T37" fmla="*/ 232 h 252"/>
                <a:gd name="T38" fmla="*/ 46 w 1120"/>
                <a:gd name="T39" fmla="*/ 240 h 252"/>
                <a:gd name="T40" fmla="*/ 20 w 1120"/>
                <a:gd name="T41" fmla="*/ 246 h 252"/>
                <a:gd name="T42" fmla="*/ 6 w 1120"/>
                <a:gd name="T43" fmla="*/ 250 h 252"/>
                <a:gd name="T44" fmla="*/ 0 w 1120"/>
                <a:gd name="T45" fmla="*/ 252 h 252"/>
                <a:gd name="T46" fmla="*/ 0 w 1120"/>
                <a:gd name="T47" fmla="*/ 62 h 252"/>
                <a:gd name="T48" fmla="*/ 560 w 1120"/>
                <a:gd name="T49" fmla="*/ 0 h 252"/>
                <a:gd name="T50" fmla="*/ 1120 w 1120"/>
                <a:gd name="T51" fmla="*/ 62 h 252"/>
                <a:gd name="T52" fmla="*/ 1120 w 1120"/>
                <a:gd name="T53" fmla="*/ 252 h 252"/>
                <a:gd name="T54" fmla="*/ 1120 w 1120"/>
                <a:gd name="T55" fmla="*/ 252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F590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gray">
            <a:xfrm>
              <a:off x="816" y="2304"/>
              <a:ext cx="1440" cy="393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5764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ko-KR" b="1">
                  <a:effectLst>
                    <a:outerShdw blurRad="38100" dist="38100" dir="2700000" algn="tl">
                      <a:srgbClr val="000000"/>
                    </a:outerShdw>
                  </a:effectLst>
                  <a:ea typeface="굴림" charset="-127"/>
                </a:rPr>
                <a:t>2000</a:t>
              </a:r>
            </a:p>
          </p:txBody>
        </p:sp>
      </p:grpSp>
      <p:grpSp>
        <p:nvGrpSpPr>
          <p:cNvPr id="9" name="Group 6"/>
          <p:cNvGrpSpPr>
            <a:grpSpLocks/>
          </p:cNvGrpSpPr>
          <p:nvPr/>
        </p:nvGrpSpPr>
        <p:grpSpPr bwMode="auto">
          <a:xfrm>
            <a:off x="1214437" y="3448050"/>
            <a:ext cx="1724025" cy="482600"/>
            <a:chOff x="816" y="2304"/>
            <a:chExt cx="1440" cy="448"/>
          </a:xfrm>
        </p:grpSpPr>
        <p:sp>
          <p:nvSpPr>
            <p:cNvPr id="10" name="Freeform 7"/>
            <p:cNvSpPr>
              <a:spLocks/>
            </p:cNvSpPr>
            <p:nvPr/>
          </p:nvSpPr>
          <p:spPr bwMode="gray">
            <a:xfrm>
              <a:off x="901" y="2562"/>
              <a:ext cx="1270" cy="190"/>
            </a:xfrm>
            <a:custGeom>
              <a:avLst/>
              <a:gdLst>
                <a:gd name="T0" fmla="*/ 1120 w 1120"/>
                <a:gd name="T1" fmla="*/ 252 h 252"/>
                <a:gd name="T2" fmla="*/ 1116 w 1120"/>
                <a:gd name="T3" fmla="*/ 250 h 252"/>
                <a:gd name="T4" fmla="*/ 1100 w 1120"/>
                <a:gd name="T5" fmla="*/ 246 h 252"/>
                <a:gd name="T6" fmla="*/ 1074 w 1120"/>
                <a:gd name="T7" fmla="*/ 240 h 252"/>
                <a:gd name="T8" fmla="*/ 1038 w 1120"/>
                <a:gd name="T9" fmla="*/ 232 h 252"/>
                <a:gd name="T10" fmla="*/ 992 w 1120"/>
                <a:gd name="T11" fmla="*/ 222 h 252"/>
                <a:gd name="T12" fmla="*/ 938 w 1120"/>
                <a:gd name="T13" fmla="*/ 212 h 252"/>
                <a:gd name="T14" fmla="*/ 876 w 1120"/>
                <a:gd name="T15" fmla="*/ 204 h 252"/>
                <a:gd name="T16" fmla="*/ 806 w 1120"/>
                <a:gd name="T17" fmla="*/ 196 h 252"/>
                <a:gd name="T18" fmla="*/ 730 w 1120"/>
                <a:gd name="T19" fmla="*/ 190 h 252"/>
                <a:gd name="T20" fmla="*/ 646 w 1120"/>
                <a:gd name="T21" fmla="*/ 184 h 252"/>
                <a:gd name="T22" fmla="*/ 556 w 1120"/>
                <a:gd name="T23" fmla="*/ 184 h 252"/>
                <a:gd name="T24" fmla="*/ 466 w 1120"/>
                <a:gd name="T25" fmla="*/ 184 h 252"/>
                <a:gd name="T26" fmla="*/ 384 w 1120"/>
                <a:gd name="T27" fmla="*/ 190 h 252"/>
                <a:gd name="T28" fmla="*/ 308 w 1120"/>
                <a:gd name="T29" fmla="*/ 196 h 252"/>
                <a:gd name="T30" fmla="*/ 238 w 1120"/>
                <a:gd name="T31" fmla="*/ 204 h 252"/>
                <a:gd name="T32" fmla="*/ 178 w 1120"/>
                <a:gd name="T33" fmla="*/ 212 h 252"/>
                <a:gd name="T34" fmla="*/ 126 w 1120"/>
                <a:gd name="T35" fmla="*/ 222 h 252"/>
                <a:gd name="T36" fmla="*/ 82 w 1120"/>
                <a:gd name="T37" fmla="*/ 232 h 252"/>
                <a:gd name="T38" fmla="*/ 46 w 1120"/>
                <a:gd name="T39" fmla="*/ 240 h 252"/>
                <a:gd name="T40" fmla="*/ 20 w 1120"/>
                <a:gd name="T41" fmla="*/ 246 h 252"/>
                <a:gd name="T42" fmla="*/ 6 w 1120"/>
                <a:gd name="T43" fmla="*/ 250 h 252"/>
                <a:gd name="T44" fmla="*/ 0 w 1120"/>
                <a:gd name="T45" fmla="*/ 252 h 252"/>
                <a:gd name="T46" fmla="*/ 0 w 1120"/>
                <a:gd name="T47" fmla="*/ 62 h 252"/>
                <a:gd name="T48" fmla="*/ 560 w 1120"/>
                <a:gd name="T49" fmla="*/ 0 h 252"/>
                <a:gd name="T50" fmla="*/ 1120 w 1120"/>
                <a:gd name="T51" fmla="*/ 62 h 252"/>
                <a:gd name="T52" fmla="*/ 1120 w 1120"/>
                <a:gd name="T53" fmla="*/ 252 h 252"/>
                <a:gd name="T54" fmla="*/ 1120 w 1120"/>
                <a:gd name="T55" fmla="*/ 252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F590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gray">
            <a:xfrm>
              <a:off x="816" y="2304"/>
              <a:ext cx="1440" cy="39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57647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ko-KR" b="1">
                  <a:effectLst>
                    <a:outerShdw blurRad="38100" dist="38100" dir="2700000" algn="tl">
                      <a:srgbClr val="000000"/>
                    </a:outerShdw>
                  </a:effectLst>
                  <a:ea typeface="굴림" charset="-127"/>
                </a:rPr>
                <a:t>2001</a:t>
              </a:r>
            </a:p>
          </p:txBody>
        </p:sp>
      </p:grpSp>
      <p:grpSp>
        <p:nvGrpSpPr>
          <p:cNvPr id="12" name="Group 9"/>
          <p:cNvGrpSpPr>
            <a:grpSpLocks/>
          </p:cNvGrpSpPr>
          <p:nvPr/>
        </p:nvGrpSpPr>
        <p:grpSpPr bwMode="auto">
          <a:xfrm>
            <a:off x="1214437" y="4591050"/>
            <a:ext cx="1724025" cy="482600"/>
            <a:chOff x="816" y="2304"/>
            <a:chExt cx="1440" cy="448"/>
          </a:xfrm>
        </p:grpSpPr>
        <p:sp>
          <p:nvSpPr>
            <p:cNvPr id="13" name="Freeform 10"/>
            <p:cNvSpPr>
              <a:spLocks/>
            </p:cNvSpPr>
            <p:nvPr/>
          </p:nvSpPr>
          <p:spPr bwMode="gray">
            <a:xfrm>
              <a:off x="901" y="2562"/>
              <a:ext cx="1270" cy="190"/>
            </a:xfrm>
            <a:custGeom>
              <a:avLst/>
              <a:gdLst>
                <a:gd name="T0" fmla="*/ 1120 w 1120"/>
                <a:gd name="T1" fmla="*/ 252 h 252"/>
                <a:gd name="T2" fmla="*/ 1116 w 1120"/>
                <a:gd name="T3" fmla="*/ 250 h 252"/>
                <a:gd name="T4" fmla="*/ 1100 w 1120"/>
                <a:gd name="T5" fmla="*/ 246 h 252"/>
                <a:gd name="T6" fmla="*/ 1074 w 1120"/>
                <a:gd name="T7" fmla="*/ 240 h 252"/>
                <a:gd name="T8" fmla="*/ 1038 w 1120"/>
                <a:gd name="T9" fmla="*/ 232 h 252"/>
                <a:gd name="T10" fmla="*/ 992 w 1120"/>
                <a:gd name="T11" fmla="*/ 222 h 252"/>
                <a:gd name="T12" fmla="*/ 938 w 1120"/>
                <a:gd name="T13" fmla="*/ 212 h 252"/>
                <a:gd name="T14" fmla="*/ 876 w 1120"/>
                <a:gd name="T15" fmla="*/ 204 h 252"/>
                <a:gd name="T16" fmla="*/ 806 w 1120"/>
                <a:gd name="T17" fmla="*/ 196 h 252"/>
                <a:gd name="T18" fmla="*/ 730 w 1120"/>
                <a:gd name="T19" fmla="*/ 190 h 252"/>
                <a:gd name="T20" fmla="*/ 646 w 1120"/>
                <a:gd name="T21" fmla="*/ 184 h 252"/>
                <a:gd name="T22" fmla="*/ 556 w 1120"/>
                <a:gd name="T23" fmla="*/ 184 h 252"/>
                <a:gd name="T24" fmla="*/ 466 w 1120"/>
                <a:gd name="T25" fmla="*/ 184 h 252"/>
                <a:gd name="T26" fmla="*/ 384 w 1120"/>
                <a:gd name="T27" fmla="*/ 190 h 252"/>
                <a:gd name="T28" fmla="*/ 308 w 1120"/>
                <a:gd name="T29" fmla="*/ 196 h 252"/>
                <a:gd name="T30" fmla="*/ 238 w 1120"/>
                <a:gd name="T31" fmla="*/ 204 h 252"/>
                <a:gd name="T32" fmla="*/ 178 w 1120"/>
                <a:gd name="T33" fmla="*/ 212 h 252"/>
                <a:gd name="T34" fmla="*/ 126 w 1120"/>
                <a:gd name="T35" fmla="*/ 222 h 252"/>
                <a:gd name="T36" fmla="*/ 82 w 1120"/>
                <a:gd name="T37" fmla="*/ 232 h 252"/>
                <a:gd name="T38" fmla="*/ 46 w 1120"/>
                <a:gd name="T39" fmla="*/ 240 h 252"/>
                <a:gd name="T40" fmla="*/ 20 w 1120"/>
                <a:gd name="T41" fmla="*/ 246 h 252"/>
                <a:gd name="T42" fmla="*/ 6 w 1120"/>
                <a:gd name="T43" fmla="*/ 250 h 252"/>
                <a:gd name="T44" fmla="*/ 0 w 1120"/>
                <a:gd name="T45" fmla="*/ 252 h 252"/>
                <a:gd name="T46" fmla="*/ 0 w 1120"/>
                <a:gd name="T47" fmla="*/ 62 h 252"/>
                <a:gd name="T48" fmla="*/ 560 w 1120"/>
                <a:gd name="T49" fmla="*/ 0 h 252"/>
                <a:gd name="T50" fmla="*/ 1120 w 1120"/>
                <a:gd name="T51" fmla="*/ 62 h 252"/>
                <a:gd name="T52" fmla="*/ 1120 w 1120"/>
                <a:gd name="T53" fmla="*/ 252 h 252"/>
                <a:gd name="T54" fmla="*/ 1120 w 1120"/>
                <a:gd name="T55" fmla="*/ 252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F590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gray">
            <a:xfrm>
              <a:off x="816" y="2304"/>
              <a:ext cx="1440" cy="393"/>
            </a:xfrm>
            <a:prstGeom prst="rect">
              <a:avLst/>
            </a:prstGeom>
            <a:gradFill rotWithShape="1">
              <a:gsLst>
                <a:gs pos="0">
                  <a:schemeClr val="tx2"/>
                </a:gs>
                <a:gs pos="50000">
                  <a:schemeClr val="tx2">
                    <a:gamma/>
                    <a:tint val="57647"/>
                    <a:invGamma/>
                  </a:schemeClr>
                </a:gs>
                <a:gs pos="100000">
                  <a:schemeClr val="tx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ko-KR" b="1">
                  <a:effectLst>
                    <a:outerShdw blurRad="38100" dist="38100" dir="2700000" algn="tl">
                      <a:srgbClr val="000000"/>
                    </a:outerShdw>
                  </a:effectLst>
                  <a:ea typeface="굴림" charset="-127"/>
                </a:rPr>
                <a:t>2002</a:t>
              </a:r>
            </a:p>
          </p:txBody>
        </p:sp>
      </p:grpSp>
      <p:grpSp>
        <p:nvGrpSpPr>
          <p:cNvPr id="15" name="Group 12"/>
          <p:cNvGrpSpPr>
            <a:grpSpLocks/>
          </p:cNvGrpSpPr>
          <p:nvPr/>
        </p:nvGrpSpPr>
        <p:grpSpPr bwMode="auto">
          <a:xfrm>
            <a:off x="1214437" y="5734050"/>
            <a:ext cx="1724025" cy="482600"/>
            <a:chOff x="816" y="2304"/>
            <a:chExt cx="1440" cy="448"/>
          </a:xfrm>
        </p:grpSpPr>
        <p:sp>
          <p:nvSpPr>
            <p:cNvPr id="16" name="Freeform 13"/>
            <p:cNvSpPr>
              <a:spLocks/>
            </p:cNvSpPr>
            <p:nvPr/>
          </p:nvSpPr>
          <p:spPr bwMode="gray">
            <a:xfrm>
              <a:off x="901" y="2562"/>
              <a:ext cx="1270" cy="190"/>
            </a:xfrm>
            <a:custGeom>
              <a:avLst/>
              <a:gdLst>
                <a:gd name="T0" fmla="*/ 1120 w 1120"/>
                <a:gd name="T1" fmla="*/ 252 h 252"/>
                <a:gd name="T2" fmla="*/ 1116 w 1120"/>
                <a:gd name="T3" fmla="*/ 250 h 252"/>
                <a:gd name="T4" fmla="*/ 1100 w 1120"/>
                <a:gd name="T5" fmla="*/ 246 h 252"/>
                <a:gd name="T6" fmla="*/ 1074 w 1120"/>
                <a:gd name="T7" fmla="*/ 240 h 252"/>
                <a:gd name="T8" fmla="*/ 1038 w 1120"/>
                <a:gd name="T9" fmla="*/ 232 h 252"/>
                <a:gd name="T10" fmla="*/ 992 w 1120"/>
                <a:gd name="T11" fmla="*/ 222 h 252"/>
                <a:gd name="T12" fmla="*/ 938 w 1120"/>
                <a:gd name="T13" fmla="*/ 212 h 252"/>
                <a:gd name="T14" fmla="*/ 876 w 1120"/>
                <a:gd name="T15" fmla="*/ 204 h 252"/>
                <a:gd name="T16" fmla="*/ 806 w 1120"/>
                <a:gd name="T17" fmla="*/ 196 h 252"/>
                <a:gd name="T18" fmla="*/ 730 w 1120"/>
                <a:gd name="T19" fmla="*/ 190 h 252"/>
                <a:gd name="T20" fmla="*/ 646 w 1120"/>
                <a:gd name="T21" fmla="*/ 184 h 252"/>
                <a:gd name="T22" fmla="*/ 556 w 1120"/>
                <a:gd name="T23" fmla="*/ 184 h 252"/>
                <a:gd name="T24" fmla="*/ 466 w 1120"/>
                <a:gd name="T25" fmla="*/ 184 h 252"/>
                <a:gd name="T26" fmla="*/ 384 w 1120"/>
                <a:gd name="T27" fmla="*/ 190 h 252"/>
                <a:gd name="T28" fmla="*/ 308 w 1120"/>
                <a:gd name="T29" fmla="*/ 196 h 252"/>
                <a:gd name="T30" fmla="*/ 238 w 1120"/>
                <a:gd name="T31" fmla="*/ 204 h 252"/>
                <a:gd name="T32" fmla="*/ 178 w 1120"/>
                <a:gd name="T33" fmla="*/ 212 h 252"/>
                <a:gd name="T34" fmla="*/ 126 w 1120"/>
                <a:gd name="T35" fmla="*/ 222 h 252"/>
                <a:gd name="T36" fmla="*/ 82 w 1120"/>
                <a:gd name="T37" fmla="*/ 232 h 252"/>
                <a:gd name="T38" fmla="*/ 46 w 1120"/>
                <a:gd name="T39" fmla="*/ 240 h 252"/>
                <a:gd name="T40" fmla="*/ 20 w 1120"/>
                <a:gd name="T41" fmla="*/ 246 h 252"/>
                <a:gd name="T42" fmla="*/ 6 w 1120"/>
                <a:gd name="T43" fmla="*/ 250 h 252"/>
                <a:gd name="T44" fmla="*/ 0 w 1120"/>
                <a:gd name="T45" fmla="*/ 252 h 252"/>
                <a:gd name="T46" fmla="*/ 0 w 1120"/>
                <a:gd name="T47" fmla="*/ 62 h 252"/>
                <a:gd name="T48" fmla="*/ 560 w 1120"/>
                <a:gd name="T49" fmla="*/ 0 h 252"/>
                <a:gd name="T50" fmla="*/ 1120 w 1120"/>
                <a:gd name="T51" fmla="*/ 62 h 252"/>
                <a:gd name="T52" fmla="*/ 1120 w 1120"/>
                <a:gd name="T53" fmla="*/ 252 h 252"/>
                <a:gd name="T54" fmla="*/ 1120 w 1120"/>
                <a:gd name="T55" fmla="*/ 252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F590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gray">
            <a:xfrm>
              <a:off x="816" y="2304"/>
              <a:ext cx="1440" cy="393"/>
            </a:xfrm>
            <a:prstGeom prst="rect">
              <a:avLst/>
            </a:prstGeom>
            <a:gradFill rotWithShape="1">
              <a:gsLst>
                <a:gs pos="0">
                  <a:schemeClr val="folHlink"/>
                </a:gs>
                <a:gs pos="50000">
                  <a:schemeClr val="folHlink">
                    <a:gamma/>
                    <a:tint val="57647"/>
                    <a:invGamma/>
                  </a:schemeClr>
                </a:gs>
                <a:gs pos="100000">
                  <a:schemeClr val="folHlink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ko-KR" b="1">
                  <a:effectLst>
                    <a:outerShdw blurRad="38100" dist="38100" dir="2700000" algn="tl">
                      <a:srgbClr val="000000"/>
                    </a:outerShdw>
                  </a:effectLst>
                  <a:ea typeface="굴림" charset="-127"/>
                </a:rPr>
                <a:t>2003</a:t>
              </a:r>
            </a:p>
          </p:txBody>
        </p:sp>
      </p:grpSp>
      <p:cxnSp>
        <p:nvCxnSpPr>
          <p:cNvPr id="18" name="AutoShape 15"/>
          <p:cNvCxnSpPr>
            <a:cxnSpLocks noChangeShapeType="1"/>
          </p:cNvCxnSpPr>
          <p:nvPr/>
        </p:nvCxnSpPr>
        <p:spPr bwMode="gray">
          <a:xfrm>
            <a:off x="2071687" y="2732087"/>
            <a:ext cx="4763" cy="715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AutoShape 16"/>
          <p:cNvCxnSpPr>
            <a:cxnSpLocks noChangeShapeType="1"/>
          </p:cNvCxnSpPr>
          <p:nvPr/>
        </p:nvCxnSpPr>
        <p:spPr bwMode="gray">
          <a:xfrm>
            <a:off x="2071687" y="3875087"/>
            <a:ext cx="4763" cy="715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AutoShape 17"/>
          <p:cNvCxnSpPr>
            <a:cxnSpLocks noChangeShapeType="1"/>
          </p:cNvCxnSpPr>
          <p:nvPr/>
        </p:nvCxnSpPr>
        <p:spPr bwMode="gray">
          <a:xfrm>
            <a:off x="2071687" y="5018087"/>
            <a:ext cx="4763" cy="715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128837" y="3017837"/>
            <a:ext cx="59436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2128837" y="4262437"/>
            <a:ext cx="59436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2128837" y="5383212"/>
            <a:ext cx="59436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3424237" y="2179637"/>
            <a:ext cx="2605088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1400" b="1">
                <a:latin typeface="Verdana" pitchFamily="34" charset="0"/>
                <a:ea typeface="굴림" charset="-127"/>
              </a:rPr>
              <a:t>2000.10   Add Your Text</a:t>
            </a:r>
          </a:p>
          <a:p>
            <a:pPr eaLnBrk="0" hangingPunct="0"/>
            <a:r>
              <a:rPr lang="en-US" altLang="ko-KR" sz="1400" b="1">
                <a:latin typeface="Verdana" pitchFamily="34" charset="0"/>
                <a:ea typeface="굴림" charset="-127"/>
              </a:rPr>
              <a:t>2000.10   Add Your Text</a:t>
            </a:r>
          </a:p>
          <a:p>
            <a:pPr eaLnBrk="0" hangingPunct="0"/>
            <a:r>
              <a:rPr lang="en-US" altLang="ko-KR" sz="1400" b="1">
                <a:latin typeface="Verdana" pitchFamily="34" charset="0"/>
                <a:ea typeface="굴림" charset="-127"/>
              </a:rPr>
              <a:t>2000.10   Add Your Text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3424237" y="3322637"/>
            <a:ext cx="2605088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1400" b="1">
                <a:latin typeface="Verdana" pitchFamily="34" charset="0"/>
                <a:ea typeface="굴림" charset="-127"/>
              </a:rPr>
              <a:t>2001.10   Add Your Text</a:t>
            </a:r>
          </a:p>
          <a:p>
            <a:pPr eaLnBrk="0" hangingPunct="0"/>
            <a:r>
              <a:rPr lang="en-US" altLang="ko-KR" sz="1400" b="1">
                <a:latin typeface="Verdana" pitchFamily="34" charset="0"/>
                <a:ea typeface="굴림" charset="-127"/>
              </a:rPr>
              <a:t>2001.10   Add Your Text</a:t>
            </a:r>
          </a:p>
          <a:p>
            <a:pPr eaLnBrk="0" hangingPunct="0"/>
            <a:r>
              <a:rPr lang="en-US" altLang="ko-KR" sz="1400" b="1">
                <a:latin typeface="Verdana" pitchFamily="34" charset="0"/>
                <a:ea typeface="굴림" charset="-127"/>
              </a:rPr>
              <a:t>2001.10   Add Your Text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3424237" y="4465637"/>
            <a:ext cx="2605088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1400" b="1">
                <a:latin typeface="Verdana" pitchFamily="34" charset="0"/>
                <a:ea typeface="굴림" charset="-127"/>
              </a:rPr>
              <a:t>2002.10   Add Your Text</a:t>
            </a:r>
          </a:p>
          <a:p>
            <a:pPr eaLnBrk="0" hangingPunct="0"/>
            <a:r>
              <a:rPr lang="en-US" altLang="ko-KR" sz="1400" b="1">
                <a:latin typeface="Verdana" pitchFamily="34" charset="0"/>
                <a:ea typeface="굴림" charset="-127"/>
              </a:rPr>
              <a:t>2002.10   Add Your Text</a:t>
            </a:r>
          </a:p>
          <a:p>
            <a:pPr eaLnBrk="0" hangingPunct="0"/>
            <a:r>
              <a:rPr lang="en-US" altLang="ko-KR" sz="1400" b="1">
                <a:latin typeface="Verdana" pitchFamily="34" charset="0"/>
                <a:ea typeface="굴림" charset="-127"/>
              </a:rPr>
              <a:t>2002.10   Add Your Text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3424237" y="5608637"/>
            <a:ext cx="2605088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1400" b="1">
                <a:latin typeface="Verdana" pitchFamily="34" charset="0"/>
                <a:ea typeface="굴림" charset="-127"/>
              </a:rPr>
              <a:t>2003.10   Add Your Text</a:t>
            </a:r>
          </a:p>
          <a:p>
            <a:pPr eaLnBrk="0" hangingPunct="0"/>
            <a:r>
              <a:rPr lang="en-US" altLang="ko-KR" sz="1400" b="1">
                <a:latin typeface="Verdana" pitchFamily="34" charset="0"/>
                <a:ea typeface="굴림" charset="-127"/>
              </a:rPr>
              <a:t>2003.10   Add Your Text</a:t>
            </a:r>
          </a:p>
          <a:p>
            <a:pPr eaLnBrk="0" hangingPunct="0"/>
            <a:r>
              <a:rPr lang="en-US" altLang="ko-KR" sz="1400" b="1">
                <a:latin typeface="Verdana" pitchFamily="34" charset="0"/>
                <a:ea typeface="굴림" charset="-127"/>
              </a:rPr>
              <a:t>2003.10   Add Your Text</a:t>
            </a:r>
          </a:p>
        </p:txBody>
      </p:sp>
    </p:spTree>
    <p:extLst>
      <p:ext uri="{BB962C8B-B14F-4D97-AF65-F5344CB8AC3E}">
        <p14:creationId xmlns:p14="http://schemas.microsoft.com/office/powerpoint/2010/main" val="389029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1600" dirty="0" smtClean="0">
                <a:ea typeface="굴림" charset="-127"/>
              </a:rPr>
              <a:t>사업내용</a:t>
            </a:r>
            <a:endParaRPr lang="en-US" altLang="ko-KR" sz="1600" dirty="0">
              <a:ea typeface="굴림" charset="-127"/>
            </a:endParaRPr>
          </a:p>
        </p:txBody>
      </p:sp>
      <p:sp>
        <p:nvSpPr>
          <p:cNvPr id="65563" name="Text Box 27"/>
          <p:cNvSpPr txBox="1">
            <a:spLocks noChangeArrowheads="1"/>
          </p:cNvSpPr>
          <p:nvPr/>
        </p:nvSpPr>
        <p:spPr bwMode="auto">
          <a:xfrm>
            <a:off x="5607050" y="466725"/>
            <a:ext cx="3298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>
                <a:solidFill>
                  <a:schemeClr val="folHlink"/>
                </a:solidFill>
                <a:ea typeface="굴림" charset="-127"/>
              </a:rPr>
              <a:t>Click to edit text styles</a:t>
            </a:r>
          </a:p>
        </p:txBody>
      </p:sp>
      <p:sp>
        <p:nvSpPr>
          <p:cNvPr id="65564" name="Text Box 28"/>
          <p:cNvSpPr txBox="1">
            <a:spLocks noChangeArrowheads="1"/>
          </p:cNvSpPr>
          <p:nvPr/>
        </p:nvSpPr>
        <p:spPr bwMode="auto">
          <a:xfrm>
            <a:off x="5638800" y="792163"/>
            <a:ext cx="3070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 sz="1200">
                <a:ea typeface="굴림" charset="-127"/>
              </a:rPr>
              <a:t>Edit your company slogan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1600" dirty="0" smtClean="0">
                <a:ea typeface="굴림" charset="-127"/>
              </a:rPr>
              <a:t>사업내용</a:t>
            </a:r>
            <a:r>
              <a:rPr lang="en-US" altLang="ko-KR" sz="1600" dirty="0" smtClean="0">
                <a:ea typeface="굴림" charset="-127"/>
              </a:rPr>
              <a:t>- </a:t>
            </a:r>
            <a:r>
              <a:rPr lang="ko-KR" altLang="en-US" sz="1600" dirty="0" smtClean="0">
                <a:ea typeface="굴림" charset="-127"/>
              </a:rPr>
              <a:t>사업추진전략</a:t>
            </a:r>
            <a:endParaRPr lang="en-US" altLang="ko-KR" sz="1600" dirty="0">
              <a:ea typeface="굴림" charset="-127"/>
            </a:endParaRPr>
          </a:p>
        </p:txBody>
      </p:sp>
      <p:sp>
        <p:nvSpPr>
          <p:cNvPr id="65563" name="Text Box 27"/>
          <p:cNvSpPr txBox="1">
            <a:spLocks noChangeArrowheads="1"/>
          </p:cNvSpPr>
          <p:nvPr/>
        </p:nvSpPr>
        <p:spPr bwMode="auto">
          <a:xfrm>
            <a:off x="5607050" y="466725"/>
            <a:ext cx="3298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>
                <a:solidFill>
                  <a:schemeClr val="folHlink"/>
                </a:solidFill>
                <a:ea typeface="굴림" charset="-127"/>
              </a:rPr>
              <a:t>Click to edit text styles</a:t>
            </a:r>
          </a:p>
        </p:txBody>
      </p:sp>
      <p:sp>
        <p:nvSpPr>
          <p:cNvPr id="65564" name="Text Box 28"/>
          <p:cNvSpPr txBox="1">
            <a:spLocks noChangeArrowheads="1"/>
          </p:cNvSpPr>
          <p:nvPr/>
        </p:nvSpPr>
        <p:spPr bwMode="auto">
          <a:xfrm>
            <a:off x="5638800" y="792163"/>
            <a:ext cx="3070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 sz="1200">
                <a:ea typeface="굴림" charset="-127"/>
              </a:rPr>
              <a:t>Edit your company slogan</a:t>
            </a:r>
          </a:p>
        </p:txBody>
      </p:sp>
    </p:spTree>
    <p:extLst>
      <p:ext uri="{BB962C8B-B14F-4D97-AF65-F5344CB8AC3E}">
        <p14:creationId xmlns:p14="http://schemas.microsoft.com/office/powerpoint/2010/main" val="423041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1600" dirty="0" smtClean="0">
                <a:ea typeface="굴림" charset="-127"/>
              </a:rPr>
              <a:t>사업내용</a:t>
            </a:r>
            <a:r>
              <a:rPr lang="en-US" altLang="ko-KR" sz="1600" dirty="0" smtClean="0">
                <a:ea typeface="굴림" charset="-127"/>
              </a:rPr>
              <a:t>- </a:t>
            </a:r>
            <a:r>
              <a:rPr lang="ko-KR" altLang="en-US" sz="1600" dirty="0" smtClean="0">
                <a:ea typeface="굴림" charset="-127"/>
              </a:rPr>
              <a:t>교육생 취업지원 계획</a:t>
            </a:r>
            <a:endParaRPr lang="en-US" altLang="ko-KR" sz="1600" dirty="0">
              <a:ea typeface="굴림" charset="-127"/>
            </a:endParaRPr>
          </a:p>
        </p:txBody>
      </p:sp>
      <p:sp>
        <p:nvSpPr>
          <p:cNvPr id="65563" name="Text Box 27"/>
          <p:cNvSpPr txBox="1">
            <a:spLocks noChangeArrowheads="1"/>
          </p:cNvSpPr>
          <p:nvPr/>
        </p:nvSpPr>
        <p:spPr bwMode="auto">
          <a:xfrm>
            <a:off x="5607050" y="466725"/>
            <a:ext cx="3298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>
                <a:solidFill>
                  <a:schemeClr val="folHlink"/>
                </a:solidFill>
                <a:ea typeface="굴림" charset="-127"/>
              </a:rPr>
              <a:t>Click to edit text styles</a:t>
            </a:r>
          </a:p>
        </p:txBody>
      </p:sp>
      <p:sp>
        <p:nvSpPr>
          <p:cNvPr id="65564" name="Text Box 28"/>
          <p:cNvSpPr txBox="1">
            <a:spLocks noChangeArrowheads="1"/>
          </p:cNvSpPr>
          <p:nvPr/>
        </p:nvSpPr>
        <p:spPr bwMode="auto">
          <a:xfrm>
            <a:off x="5638800" y="792163"/>
            <a:ext cx="3070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 sz="1200">
                <a:ea typeface="굴림" charset="-127"/>
              </a:rPr>
              <a:t>Edit your company slogan</a:t>
            </a:r>
          </a:p>
        </p:txBody>
      </p:sp>
    </p:spTree>
    <p:extLst>
      <p:ext uri="{BB962C8B-B14F-4D97-AF65-F5344CB8AC3E}">
        <p14:creationId xmlns:p14="http://schemas.microsoft.com/office/powerpoint/2010/main" val="101190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1600" dirty="0" smtClean="0">
                <a:ea typeface="굴림" charset="-127"/>
              </a:rPr>
              <a:t>사업내용</a:t>
            </a:r>
            <a:r>
              <a:rPr lang="en-US" altLang="ko-KR" sz="1600" dirty="0" smtClean="0">
                <a:ea typeface="굴림" charset="-127"/>
              </a:rPr>
              <a:t>- </a:t>
            </a:r>
            <a:r>
              <a:rPr lang="ko-KR" altLang="en-US" sz="1600" dirty="0" smtClean="0">
                <a:ea typeface="굴림" charset="-127"/>
              </a:rPr>
              <a:t>사후관</a:t>
            </a:r>
            <a:r>
              <a:rPr lang="ko-KR" altLang="en-US" sz="1600" dirty="0">
                <a:ea typeface="굴림" charset="-127"/>
              </a:rPr>
              <a:t>리</a:t>
            </a:r>
            <a:endParaRPr lang="en-US" altLang="ko-KR" sz="1600" dirty="0">
              <a:ea typeface="굴림" charset="-127"/>
            </a:endParaRPr>
          </a:p>
        </p:txBody>
      </p:sp>
      <p:sp>
        <p:nvSpPr>
          <p:cNvPr id="65563" name="Text Box 27"/>
          <p:cNvSpPr txBox="1">
            <a:spLocks noChangeArrowheads="1"/>
          </p:cNvSpPr>
          <p:nvPr/>
        </p:nvSpPr>
        <p:spPr bwMode="auto">
          <a:xfrm>
            <a:off x="5607050" y="466725"/>
            <a:ext cx="3298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>
                <a:solidFill>
                  <a:schemeClr val="folHlink"/>
                </a:solidFill>
                <a:ea typeface="굴림" charset="-127"/>
              </a:rPr>
              <a:t>Click to edit text styles</a:t>
            </a:r>
          </a:p>
        </p:txBody>
      </p:sp>
      <p:sp>
        <p:nvSpPr>
          <p:cNvPr id="65564" name="Text Box 28"/>
          <p:cNvSpPr txBox="1">
            <a:spLocks noChangeArrowheads="1"/>
          </p:cNvSpPr>
          <p:nvPr/>
        </p:nvSpPr>
        <p:spPr bwMode="auto">
          <a:xfrm>
            <a:off x="5638800" y="792163"/>
            <a:ext cx="3070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 sz="1200">
                <a:ea typeface="굴림" charset="-127"/>
              </a:rPr>
              <a:t>Edit your company slogan</a:t>
            </a:r>
          </a:p>
        </p:txBody>
      </p:sp>
    </p:spTree>
    <p:extLst>
      <p:ext uri="{BB962C8B-B14F-4D97-AF65-F5344CB8AC3E}">
        <p14:creationId xmlns:p14="http://schemas.microsoft.com/office/powerpoint/2010/main" val="17280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1600" dirty="0" smtClean="0">
                <a:ea typeface="굴림" charset="-127"/>
              </a:rPr>
              <a:t>강의구성</a:t>
            </a:r>
            <a:endParaRPr lang="en-US" altLang="ko-KR" sz="1600" dirty="0">
              <a:ea typeface="굴림" charset="-127"/>
            </a:endParaRPr>
          </a:p>
        </p:txBody>
      </p:sp>
      <p:sp>
        <p:nvSpPr>
          <p:cNvPr id="65563" name="Text Box 27"/>
          <p:cNvSpPr txBox="1">
            <a:spLocks noChangeArrowheads="1"/>
          </p:cNvSpPr>
          <p:nvPr/>
        </p:nvSpPr>
        <p:spPr bwMode="auto">
          <a:xfrm>
            <a:off x="5607050" y="466725"/>
            <a:ext cx="3298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>
                <a:solidFill>
                  <a:schemeClr val="folHlink"/>
                </a:solidFill>
                <a:ea typeface="굴림" charset="-127"/>
              </a:rPr>
              <a:t>Click to edit text styles</a:t>
            </a:r>
          </a:p>
        </p:txBody>
      </p:sp>
      <p:sp>
        <p:nvSpPr>
          <p:cNvPr id="65564" name="Text Box 28"/>
          <p:cNvSpPr txBox="1">
            <a:spLocks noChangeArrowheads="1"/>
          </p:cNvSpPr>
          <p:nvPr/>
        </p:nvSpPr>
        <p:spPr bwMode="auto">
          <a:xfrm>
            <a:off x="5638800" y="792163"/>
            <a:ext cx="3070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ko-KR" sz="1200">
                <a:ea typeface="굴림" charset="-127"/>
              </a:rPr>
              <a:t>Edit your company slogan</a:t>
            </a:r>
          </a:p>
        </p:txBody>
      </p:sp>
    </p:spTree>
    <p:extLst>
      <p:ext uri="{BB962C8B-B14F-4D97-AF65-F5344CB8AC3E}">
        <p14:creationId xmlns:p14="http://schemas.microsoft.com/office/powerpoint/2010/main" val="180568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211gd">
  <a:themeElements>
    <a:clrScheme name="211TGp_connection_dark 1">
      <a:dk1>
        <a:srgbClr val="969696"/>
      </a:dk1>
      <a:lt1>
        <a:srgbClr val="FFFFFF"/>
      </a:lt1>
      <a:dk2>
        <a:srgbClr val="023888"/>
      </a:dk2>
      <a:lt2>
        <a:srgbClr val="85D9F7"/>
      </a:lt2>
      <a:accent1>
        <a:srgbClr val="5AB14B"/>
      </a:accent1>
      <a:accent2>
        <a:srgbClr val="2F7ADF"/>
      </a:accent2>
      <a:accent3>
        <a:srgbClr val="AAAEC3"/>
      </a:accent3>
      <a:accent4>
        <a:srgbClr val="DADADA"/>
      </a:accent4>
      <a:accent5>
        <a:srgbClr val="B5D5B1"/>
      </a:accent5>
      <a:accent6>
        <a:srgbClr val="2A6ECA"/>
      </a:accent6>
      <a:hlink>
        <a:srgbClr val="8793ED"/>
      </a:hlink>
      <a:folHlink>
        <a:srgbClr val="EBA22B"/>
      </a:folHlink>
    </a:clrScheme>
    <a:fontScheme name="211TGp_connection_d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11TGp_connection_dark 1">
        <a:dk1>
          <a:srgbClr val="969696"/>
        </a:dk1>
        <a:lt1>
          <a:srgbClr val="FFFFFF"/>
        </a:lt1>
        <a:dk2>
          <a:srgbClr val="023888"/>
        </a:dk2>
        <a:lt2>
          <a:srgbClr val="85D9F7"/>
        </a:lt2>
        <a:accent1>
          <a:srgbClr val="5AB14B"/>
        </a:accent1>
        <a:accent2>
          <a:srgbClr val="2F7ADF"/>
        </a:accent2>
        <a:accent3>
          <a:srgbClr val="AAAEC3"/>
        </a:accent3>
        <a:accent4>
          <a:srgbClr val="DADADA"/>
        </a:accent4>
        <a:accent5>
          <a:srgbClr val="B5D5B1"/>
        </a:accent5>
        <a:accent6>
          <a:srgbClr val="2A6ECA"/>
        </a:accent6>
        <a:hlink>
          <a:srgbClr val="8793ED"/>
        </a:hlink>
        <a:folHlink>
          <a:srgbClr val="EBA22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1TGp_connection_dark 2">
        <a:dk1>
          <a:srgbClr val="969696"/>
        </a:dk1>
        <a:lt1>
          <a:srgbClr val="FFFFFF"/>
        </a:lt1>
        <a:dk2>
          <a:srgbClr val="3F1F53"/>
        </a:dk2>
        <a:lt2>
          <a:srgbClr val="F3CC9D"/>
        </a:lt2>
        <a:accent1>
          <a:srgbClr val="557FE7"/>
        </a:accent1>
        <a:accent2>
          <a:srgbClr val="EB6363"/>
        </a:accent2>
        <a:accent3>
          <a:srgbClr val="AFABB3"/>
        </a:accent3>
        <a:accent4>
          <a:srgbClr val="DADADA"/>
        </a:accent4>
        <a:accent5>
          <a:srgbClr val="B4C0F1"/>
        </a:accent5>
        <a:accent6>
          <a:srgbClr val="D55959"/>
        </a:accent6>
        <a:hlink>
          <a:srgbClr val="9351C9"/>
        </a:hlink>
        <a:folHlink>
          <a:srgbClr val="28C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1TGp_connection_dark 3">
        <a:dk1>
          <a:srgbClr val="969696"/>
        </a:dk1>
        <a:lt1>
          <a:srgbClr val="FFFFFF"/>
        </a:lt1>
        <a:dk2>
          <a:srgbClr val="005E5C"/>
        </a:dk2>
        <a:lt2>
          <a:srgbClr val="DAEEA2"/>
        </a:lt2>
        <a:accent1>
          <a:srgbClr val="238FD9"/>
        </a:accent1>
        <a:accent2>
          <a:srgbClr val="43A98E"/>
        </a:accent2>
        <a:accent3>
          <a:srgbClr val="AAB6B5"/>
        </a:accent3>
        <a:accent4>
          <a:srgbClr val="DADADA"/>
        </a:accent4>
        <a:accent5>
          <a:srgbClr val="ACC6E9"/>
        </a:accent5>
        <a:accent6>
          <a:srgbClr val="3C9980"/>
        </a:accent6>
        <a:hlink>
          <a:srgbClr val="98C385"/>
        </a:hlink>
        <a:folHlink>
          <a:srgbClr val="D0AA2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cdb2004211gd</Template>
  <TotalTime>8</TotalTime>
  <Words>184</Words>
  <Application>Microsoft Office PowerPoint</Application>
  <PresentationFormat>화면 슬라이드 쇼(4:3)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5" baseType="lpstr">
      <vt:lpstr>Arial</vt:lpstr>
      <vt:lpstr>Wingdings</vt:lpstr>
      <vt:lpstr>Verdana</vt:lpstr>
      <vt:lpstr>cdb2004211gd</vt:lpstr>
      <vt:lpstr>패턴메이킹 및 의류제작 실무</vt:lpstr>
      <vt:lpstr>Contents</vt:lpstr>
      <vt:lpstr>기관소개 1</vt:lpstr>
      <vt:lpstr>기관소개2</vt:lpstr>
      <vt:lpstr>사업내용</vt:lpstr>
      <vt:lpstr>사업내용- 사업추진전략</vt:lpstr>
      <vt:lpstr>사업내용- 교육생 취업지원 계획</vt:lpstr>
      <vt:lpstr>사업내용- 사후관리</vt:lpstr>
      <vt:lpstr>강의구성</vt:lpstr>
      <vt:lpstr>기대효과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패턴메이킹 및 의류제작 실무</dc:title>
  <dc:creator>kkk</dc:creator>
  <cp:lastModifiedBy>kkk</cp:lastModifiedBy>
  <cp:revision>2</cp:revision>
  <dcterms:created xsi:type="dcterms:W3CDTF">2014-09-02T06:52:21Z</dcterms:created>
  <dcterms:modified xsi:type="dcterms:W3CDTF">2014-09-02T07:00:41Z</dcterms:modified>
</cp:coreProperties>
</file>